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photoAlbum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7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779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372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068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757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325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51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17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498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26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91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274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2A1A7-0649-47B4-A0C2-76FD170C4C60}" type="datetimeFigureOut">
              <a:rPr lang="ko-KR" altLang="en-US" smtClean="0"/>
              <a:t>2016-04-10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CCD89-04B8-402A-89E1-7142B24A6E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338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0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22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1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126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1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3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0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29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0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0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" y="0"/>
            <a:ext cx="9150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00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0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6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0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04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0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0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5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중간진행상황-0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844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화면 슬라이드 쇼(4:3)</PresentationFormat>
  <Paragraphs>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Joshua</dc:creator>
  <cp:lastModifiedBy>Joshua</cp:lastModifiedBy>
  <cp:revision>1</cp:revision>
  <dcterms:created xsi:type="dcterms:W3CDTF">2016-04-10T08:51:15Z</dcterms:created>
  <dcterms:modified xsi:type="dcterms:W3CDTF">2016-04-10T08:52:00Z</dcterms:modified>
</cp:coreProperties>
</file>

<file path=docProps/thumbnail.jpeg>
</file>